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74" r:id="rId2"/>
    <p:sldId id="290" r:id="rId3"/>
    <p:sldId id="286" r:id="rId4"/>
    <p:sldId id="289" r:id="rId5"/>
    <p:sldId id="283" r:id="rId6"/>
    <p:sldId id="288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16BA949B-19E0-47ED-8ACD-85CFF1FF1D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6539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3A675344-CA4D-4341-BE9F-3EDED39868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288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8E1F4ACE-5BC9-44EA-9482-339785F892A0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411EDE4C-D847-4195-BB84-6F0708B9B0E0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F77B03EF-FB57-4903-9F87-1D3195564BB2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3DF2FEED-C4C0-472B-BFC2-FF14FDFB20C0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8D994340-B261-420E-97D6-624325342E00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54A3E6E6-6579-4F2B-8922-A74578275C79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8127408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345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01787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在憂傷、痛苦、危險四圍之時，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 safe to the Rock that is higher than I,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我要飛至更高磐石得安息；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My soul in its conflicts and sorrows would fly;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雖然跌倒、輭弱，我仍屬祢，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So sinful, so weary, Thine would I be;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祢是“永久磐石”，我藏身主裏。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Thou blest “Rock of Ages,”  I’m hiding in Thee.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612"/>
            <a:ext cx="9144000" cy="719151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H360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藏身主裏</a:t>
            </a:r>
            <a:r>
              <a:rPr lang="zh-TW" altLang="en-US" sz="2600" b="1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HIDING IN THEE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H360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endParaRPr lang="en-US" altLang="zh-TW" sz="8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藏身主裏，藏身主裏，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Hiding in Thee, hiding in Thee,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祢是“永久磐石”，我藏身主裏。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Thou blest “Rock of Ages,”  I’m hiding in Thee.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1984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H360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endParaRPr lang="en-US" altLang="zh-TW" sz="8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有時歷平順，有時孤單難忍，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In the calm of the noontide, in sorrow’s lone hour,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有時遭試煉如波浪猛沖擊，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In times when temptation casts o’er me its power,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人生的風波如海濤湧不息，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In the tempests of life, on its wide, heaving sea,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祢是“永久磐石”，我藏身主裏。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Thou blest “Rock of Ages,”  I’m hiding in Thee.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H360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endParaRPr lang="en-US" altLang="zh-TW" sz="8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藏身主裏，藏身主裏，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Hiding in Thee, Hiding in Thee,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祢是“永久磐石”，我藏身主裏。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Thou blest “Rock of Ages,”  I’m hiding in Thee.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1984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H360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endParaRPr lang="en-US" altLang="zh-TW" sz="8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有時遇仇敵壓迫，竭盡全力，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How oft in the conflict, when pressed by the foe,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我立磐石上，勝過四面仇敵；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 have fled to my Refuge and breathed out my woe;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我心得安穩，雖有風雨襲擊，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How often, when trials like </a:t>
            </a:r>
            <a:r>
              <a:rPr lang="en-US" altLang="zh-TW" dirty="0" err="1">
                <a:ea typeface="標楷體" pitchFamily="65" charset="-120"/>
              </a:rPr>
              <a:t>seabillows</a:t>
            </a:r>
            <a:r>
              <a:rPr lang="en-US" altLang="zh-TW" dirty="0">
                <a:ea typeface="標楷體" pitchFamily="65" charset="-120"/>
              </a:rPr>
              <a:t> roll,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祢是“永久磐石”，我藏身主裏。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Have I hidden in Thee, O Thou Rock of my soul.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H360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endParaRPr lang="en-US" altLang="zh-TW" sz="8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藏身主裏，藏身主裏，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Hiding in Thee, hiding in Thee,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祢是“永久磐石”，我藏身主裏。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Thou blest “Rock of Ages,”  I’m hiding in Thee.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5653</TotalTime>
  <Words>427</Words>
  <Application>Microsoft Office PowerPoint</Application>
  <PresentationFormat>On-screen Show (16:9)</PresentationFormat>
  <Paragraphs>53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H360  藏身主裏  HIDING IN THEE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129</cp:revision>
  <dcterms:created xsi:type="dcterms:W3CDTF">2017-05-29T08:12:47Z</dcterms:created>
  <dcterms:modified xsi:type="dcterms:W3CDTF">2017-08-05T19:13:30Z</dcterms:modified>
</cp:coreProperties>
</file>